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4" r:id="rId6"/>
    <p:sldId id="263" r:id="rId7"/>
    <p:sldId id="262" r:id="rId8"/>
    <p:sldId id="261" r:id="rId9"/>
    <p:sldId id="265" r:id="rId10"/>
    <p:sldId id="267" r:id="rId11"/>
    <p:sldId id="269" r:id="rId12"/>
    <p:sldId id="270" r:id="rId13"/>
    <p:sldId id="271" r:id="rId14"/>
    <p:sldId id="273" r:id="rId15"/>
    <p:sldId id="272" r:id="rId16"/>
    <p:sldId id="274" r:id="rId17"/>
    <p:sldId id="276" r:id="rId18"/>
    <p:sldId id="259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1DF598-5945-457C-B292-1E5DA55BF69F}" type="datetimeFigureOut">
              <a:rPr lang="en-IN" smtClean="0"/>
              <a:t>30-12-2022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79A49A8-1F82-436B-8E36-DF90C3279E6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71600" y="2060848"/>
            <a:ext cx="7272808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8000" dirty="0" smtClean="0">
                <a:solidFill>
                  <a:srgbClr val="252525"/>
                </a:solidFill>
                <a:latin typeface="Arial"/>
                <a:cs typeface="Arial"/>
              </a:rPr>
              <a:t>Product </a:t>
            </a:r>
            <a:r>
              <a:rPr lang="en-IN" sz="4000" dirty="0" smtClean="0">
                <a:solidFill>
                  <a:srgbClr val="252525"/>
                </a:solidFill>
                <a:latin typeface="Arial"/>
                <a:cs typeface="Arial"/>
              </a:rPr>
              <a:t>Name &amp; Image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971600" y="3463613"/>
            <a:ext cx="7740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80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D</a:t>
            </a:r>
            <a:r>
              <a:rPr sz="2200" spc="-200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A</a:t>
            </a:r>
            <a:r>
              <a:rPr sz="2200" spc="-90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T</a:t>
            </a:r>
            <a:r>
              <a:rPr sz="2200" spc="-200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E</a:t>
            </a:r>
            <a:r>
              <a:rPr sz="2200" spc="-35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:</a:t>
            </a:r>
            <a:endParaRPr sz="22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3715435" y="3386804"/>
            <a:ext cx="2136775" cy="16751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200" spc="-5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NAME:</a:t>
            </a:r>
            <a:endParaRPr sz="2200" dirty="0">
              <a:latin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200" spc="-5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EMAIL:</a:t>
            </a:r>
            <a:endParaRPr sz="2200" dirty="0">
              <a:latin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200" spc="-80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PHONE:</a:t>
            </a:r>
            <a:endParaRPr sz="2200" dirty="0">
              <a:latin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200" spc="-70" dirty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ORGANISATION:</a:t>
            </a:r>
            <a:endParaRPr sz="22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6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5289"/>
            <a:ext cx="8229600" cy="566822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sz="3600"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Customer Segments &amp; Market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algn="just">
              <a:lnSpc>
                <a:spcPct val="100000"/>
              </a:lnSpc>
              <a:spcBef>
                <a:spcPts val="1265"/>
              </a:spcBef>
            </a:pPr>
            <a:r>
              <a:rPr lang="en-US" sz="1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egoe UI" pitchFamily="34" charset="0"/>
                <a:cs typeface="Segoe UI" pitchFamily="34" charset="0"/>
              </a:rPr>
              <a:t>1</a:t>
            </a:r>
            <a:r>
              <a:rPr lang="en-US" sz="1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egoe UI" pitchFamily="34" charset="0"/>
                <a:cs typeface="Segoe UI" pitchFamily="34" charset="0"/>
              </a:rPr>
              <a:t>slide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marR="5080" lvl="1" algn="just">
              <a:lnSpc>
                <a:spcPts val="2160"/>
              </a:lnSpc>
              <a:spcBef>
                <a:spcPts val="1440"/>
              </a:spcBef>
            </a:pP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whom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 creating value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for?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If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relevant,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segment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customers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based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on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needs/  </a:t>
            </a:r>
            <a:r>
              <a:rPr lang="en-US" sz="1400" spc="-1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behaviors /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other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traits.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lvl="1" algn="just">
              <a:spcBef>
                <a:spcPts val="1120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market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sizes?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49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 algn="just">
              <a:lnSpc>
                <a:spcPts val="2280"/>
              </a:lnSpc>
              <a:spcBef>
                <a:spcPts val="105"/>
              </a:spcBef>
            </a:pP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Paths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proposed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</a:t>
            </a:r>
            <a:r>
              <a:rPr lang="en-US" sz="1400" spc="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be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taken to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reach your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target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customer segments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for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awareness,</a:t>
            </a:r>
            <a:r>
              <a:rPr lang="en-US" sz="1400" spc="6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evaluation, purchase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, distribution,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&amp;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after-sales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services.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These can be your own or partner</a:t>
            </a:r>
            <a:r>
              <a:rPr lang="en-US" sz="1400" spc="6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channels.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Channels</a:t>
            </a:r>
          </a:p>
        </p:txBody>
      </p:sp>
    </p:spTree>
    <p:extLst>
      <p:ext uri="{BB962C8B-B14F-4D97-AF65-F5344CB8AC3E}">
        <p14:creationId xmlns:p14="http://schemas.microsoft.com/office/powerpoint/2010/main" val="373428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Revenue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How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you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going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make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money?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Link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customer segments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&amp;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value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propositions.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6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 algn="just">
              <a:lnSpc>
                <a:spcPts val="2280"/>
              </a:lnSpc>
              <a:spcBef>
                <a:spcPts val="105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Costs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of </a:t>
            </a:r>
            <a:r>
              <a:rPr lang="en-US" sz="1400" spc="-2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key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activities,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linked to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value propositions. Consider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fixed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and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variable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costs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of</a:t>
            </a:r>
            <a:r>
              <a:rPr lang="en-US" sz="1400" spc="17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selected</a:t>
            </a:r>
            <a:r>
              <a:rPr lang="en-US" sz="1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business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model, connected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product development cost,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customer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acquisition,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personnel,</a:t>
            </a:r>
            <a:r>
              <a:rPr lang="en-US" sz="1400" spc="6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etc.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394469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Key Metrics &amp;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>
              <a:lnSpc>
                <a:spcPts val="2280"/>
              </a:lnSpc>
              <a:spcBef>
                <a:spcPts val="105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things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will measure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validate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hypotheses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/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measure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progress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of</a:t>
            </a:r>
            <a:r>
              <a:rPr lang="en-US" sz="1400" spc="13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</a:t>
            </a:r>
            <a:r>
              <a:rPr lang="en-US" sz="1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proposed</a:t>
            </a:r>
            <a:r>
              <a:rPr lang="en-US" sz="1400" spc="-1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venture?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</a:pP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lvl="1">
              <a:lnSpc>
                <a:spcPts val="2280"/>
              </a:lnSpc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have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done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validate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assumptions about the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problem/need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&amp;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</a:t>
            </a:r>
            <a:r>
              <a:rPr lang="en-US" sz="1400" spc="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proposed</a:t>
            </a:r>
            <a:r>
              <a:rPr lang="en-US" sz="1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approach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?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1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18 month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>
              <a:spcBef>
                <a:spcPts val="484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Break down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spc="-2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key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metrics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in 18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months</a:t>
            </a:r>
            <a:r>
              <a:rPr lang="en-US" sz="1400" spc="5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plan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lvl="1">
              <a:spcBef>
                <a:spcPts val="390"/>
              </a:spcBef>
            </a:pP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Current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stage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of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product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development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&amp;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plan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for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next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18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months, along with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milestones</a:t>
            </a:r>
            <a:r>
              <a:rPr lang="en-US" sz="1400" spc="23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targeted.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7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066"/>
            <a:ext cx="8229600" cy="505267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200" b="1" spc="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Why do you want </a:t>
            </a:r>
            <a:r>
              <a:rPr lang="en-US" sz="3200" b="1" spc="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Seed Fund?</a:t>
            </a:r>
            <a:endParaRPr lang="en-IN" sz="3200" b="1" spc="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0040"/>
          </a:xfrm>
        </p:spPr>
        <p:txBody>
          <a:bodyPr>
            <a:normAutofit/>
          </a:bodyPr>
          <a:lstStyle/>
          <a:p>
            <a:pPr marL="287020" lvl="1">
              <a:spcBef>
                <a:spcPts val="484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Break down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heads of fund need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65146"/>
              </p:ext>
            </p:extLst>
          </p:nvPr>
        </p:nvGraphicFramePr>
        <p:xfrm>
          <a:off x="539552" y="1772816"/>
          <a:ext cx="8136902" cy="439341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04054"/>
                <a:gridCol w="3960440"/>
                <a:gridCol w="1296144"/>
                <a:gridCol w="1296144"/>
                <a:gridCol w="1080120"/>
              </a:tblGrid>
              <a:tr h="331849">
                <a:tc rowSpan="2" gridSpan="2">
                  <a:txBody>
                    <a:bodyPr/>
                    <a:lstStyle/>
                    <a:p>
                      <a:pPr marL="0" marR="0" indent="-901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Area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Budget Amount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Amount in Rs.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485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Own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TBI Seed fund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59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Product development &amp; raw material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Testing &amp; Trials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Test Marketing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Mentoring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Professional Consultancy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IPR Issue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94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Manpower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3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9.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Any other area recommended by the Seed Support Committee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12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Total </a:t>
                      </a:r>
                      <a:r>
                        <a:rPr lang="en-US" sz="1200" dirty="0" smtClean="0">
                          <a:effectLst/>
                        </a:rPr>
                        <a:t>Amount in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Rs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8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6066"/>
            <a:ext cx="8229600" cy="505267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200" b="1" spc="0" dirty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Why do you want </a:t>
            </a:r>
            <a:r>
              <a:rPr lang="en-US" sz="3200" b="1" spc="0" dirty="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Seed Fund?</a:t>
            </a:r>
            <a:endParaRPr lang="en-IN" sz="3200" b="1" spc="0" dirty="0">
              <a:solidFill>
                <a:srgbClr val="0070C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0040"/>
          </a:xfrm>
        </p:spPr>
        <p:txBody>
          <a:bodyPr>
            <a:normAutofit/>
          </a:bodyPr>
          <a:lstStyle/>
          <a:p>
            <a:pPr marL="287020" lvl="1">
              <a:spcBef>
                <a:spcPts val="484"/>
              </a:spcBef>
            </a:pPr>
            <a:r>
              <a:rPr lang="en-US" sz="1400" dirty="0">
                <a:solidFill>
                  <a:srgbClr val="FF0000"/>
                </a:solidFill>
              </a:rPr>
              <a:t>Break-up the loan in phases linked with </a:t>
            </a:r>
            <a:r>
              <a:rPr lang="en-US" sz="1400" dirty="0" smtClean="0">
                <a:solidFill>
                  <a:srgbClr val="FF0000"/>
                </a:solidFill>
              </a:rPr>
              <a:t>timeline &amp; milestone </a:t>
            </a:r>
            <a:r>
              <a:rPr lang="en-US" sz="1400" dirty="0">
                <a:solidFill>
                  <a:srgbClr val="FF0000"/>
                </a:solidFill>
              </a:rPr>
              <a:t>achievement</a:t>
            </a:r>
            <a:endParaRPr lang="en-IN" sz="1400" dirty="0">
              <a:solidFill>
                <a:srgbClr val="FF0000"/>
              </a:solidFill>
            </a:endParaRPr>
          </a:p>
          <a:p>
            <a:pPr marL="104140" lvl="1" indent="0">
              <a:spcBef>
                <a:spcPts val="484"/>
              </a:spcBef>
              <a:buNone/>
            </a:pPr>
            <a:endParaRPr lang="en-US" sz="1400" dirty="0"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351290"/>
              </p:ext>
            </p:extLst>
          </p:nvPr>
        </p:nvGraphicFramePr>
        <p:xfrm>
          <a:off x="467544" y="1700809"/>
          <a:ext cx="8280920" cy="468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705886"/>
                <a:gridCol w="1369400"/>
                <a:gridCol w="1034273"/>
                <a:gridCol w="1473404"/>
                <a:gridCol w="1651561"/>
                <a:gridCol w="2046396"/>
              </a:tblGrid>
              <a:tr h="5105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S.No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Installment No.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Month/ Year 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Amount (Rs)</a:t>
                      </a:r>
                      <a:endParaRPr lang="en-IN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Required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Milestone for Release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Purpose / Deliverables at end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2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After Due-diligence and Agreement Signing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34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Review of Achieving Deliverables of Sl.No-1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2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488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Review of Achieving Deliverables of Sl.No-2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0088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Project Completion</a:t>
                      </a:r>
                      <a:endParaRPr lang="en-IN" sz="12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83481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Total Amount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8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pc="-1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Founding</a:t>
            </a:r>
            <a:r>
              <a:rPr lang="en-IN" spc="-3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IN" spc="-10" dirty="0" smtClean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team members &amp; </a:t>
            </a:r>
            <a:r>
              <a:rPr lang="en-IN" spc="-20" dirty="0" smtClean="0">
                <a:latin typeface="Segoe UI" pitchFamily="34" charset="0"/>
                <a:cs typeface="Segoe UI" pitchFamily="34" charset="0"/>
              </a:rPr>
              <a:t>Key</a:t>
            </a:r>
            <a:r>
              <a:rPr lang="en-IN" spc="-45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IN" spc="-10" dirty="0">
                <a:latin typeface="Segoe UI" pitchFamily="34" charset="0"/>
                <a:cs typeface="Segoe UI" pitchFamily="34" charset="0"/>
              </a:rPr>
              <a:t>Advisors/Mentors</a:t>
            </a:r>
            <a:endParaRPr lang="en-IN" dirty="0">
              <a:latin typeface="Segoe UI" pitchFamily="34" charset="0"/>
              <a:cs typeface="Segoe UI" pitchFamily="34" charset="0"/>
            </a:endParaRPr>
          </a:p>
          <a:p>
            <a:pPr marL="0" indent="0" fontAlgn="t">
              <a:buNone/>
            </a:pPr>
            <a:r>
              <a:rPr lang="en-IN" sz="140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Their Name with Photo, Qualifications, Experience  Summary, Key Skills, Commitment (Part / full  </a:t>
            </a:r>
            <a:r>
              <a:rPr lang="en-IN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time)</a:t>
            </a:r>
          </a:p>
          <a:p>
            <a:endParaRPr lang="en-IN" spc="-10" dirty="0" smtClean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  <a:p>
            <a:endParaRPr lang="en-IN" spc="-1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  <a:p>
            <a:endParaRPr lang="en-IN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17474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71600" y="2060848"/>
            <a:ext cx="7272808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8000" dirty="0" smtClean="0">
                <a:solidFill>
                  <a:srgbClr val="252525"/>
                </a:solidFill>
                <a:latin typeface="Arial"/>
                <a:cs typeface="Arial"/>
              </a:rPr>
              <a:t>Contact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1115616" y="3501008"/>
            <a:ext cx="7344816" cy="209031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IN" sz="2200" spc="-5" dirty="0" smtClean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Name		:</a:t>
            </a:r>
            <a:endParaRPr lang="en-IN" sz="2200" dirty="0" smtClean="0">
              <a:latin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en-IN" sz="2200" spc="-5" dirty="0" smtClean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Email		:</a:t>
            </a:r>
            <a:endParaRPr lang="en-IN" sz="2200" dirty="0" smtClean="0">
              <a:latin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IN" sz="2200" spc="-80" dirty="0" smtClean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Phone		:</a:t>
            </a:r>
            <a:endParaRPr lang="en-IN" sz="2200" dirty="0" smtClean="0">
              <a:latin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n-IN" sz="2200" spc="-70" dirty="0" smtClean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Organisation	:</a:t>
            </a: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n-IN" sz="2200" spc="-70" dirty="0" smtClean="0">
                <a:solidFill>
                  <a:srgbClr val="344068"/>
                </a:solidFill>
                <a:latin typeface="Segoe UI" pitchFamily="34" charset="0"/>
                <a:cs typeface="Segoe UI" pitchFamily="34" charset="0"/>
              </a:rPr>
              <a:t>Website	: </a:t>
            </a:r>
            <a:endParaRPr lang="en-IN" sz="22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6772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95580" indent="-182880" algn="just">
              <a:lnSpc>
                <a:spcPct val="200000"/>
              </a:lnSpc>
              <a:spcBef>
                <a:spcPts val="459"/>
              </a:spcBef>
              <a:buClr>
                <a:srgbClr val="1CACE3"/>
              </a:buClr>
              <a:buChar char="◦"/>
              <a:tabLst>
                <a:tab pos="195580" algn="l"/>
              </a:tabLst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Segoe UI" pitchFamily="34" charset="0"/>
                <a:cs typeface="Segoe UI" pitchFamily="34" charset="0"/>
              </a:rPr>
              <a:t>Do keep your messages short &amp; clear. Avoid long paragraphs of descriptive text.</a:t>
            </a:r>
          </a:p>
          <a:p>
            <a:pPr marL="194945" marR="5080" indent="-182880" algn="just">
              <a:lnSpc>
                <a:spcPct val="200000"/>
              </a:lnSpc>
              <a:spcBef>
                <a:spcPts val="635"/>
              </a:spcBef>
              <a:buClr>
                <a:srgbClr val="1CACE3"/>
              </a:buClr>
              <a:buChar char="◦"/>
              <a:tabLst>
                <a:tab pos="195580" algn="l"/>
              </a:tabLst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Segoe UI" pitchFamily="34" charset="0"/>
                <a:cs typeface="Segoe UI" pitchFamily="34" charset="0"/>
              </a:rPr>
              <a:t>Avoid confidential information but give enough non-confidential information to describe your  idea. We may share this pitch with others for the purpose of review and assessment of the  proposal</a:t>
            </a:r>
          </a:p>
          <a:p>
            <a:pPr marL="195580" indent="-182880" algn="just">
              <a:lnSpc>
                <a:spcPct val="200000"/>
              </a:lnSpc>
              <a:spcBef>
                <a:spcPts val="330"/>
              </a:spcBef>
              <a:buClr>
                <a:srgbClr val="1CACE3"/>
              </a:buClr>
              <a:buChar char="◦"/>
              <a:tabLst>
                <a:tab pos="195580" algn="l"/>
              </a:tabLst>
            </a:pPr>
            <a:r>
              <a:rPr sz="2000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Delete the support text in red while submitting the pitch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Pointers</a:t>
            </a:r>
          </a:p>
        </p:txBody>
      </p:sp>
    </p:spTree>
    <p:extLst>
      <p:ext uri="{BB962C8B-B14F-4D97-AF65-F5344CB8AC3E}">
        <p14:creationId xmlns:p14="http://schemas.microsoft.com/office/powerpoint/2010/main" val="343981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020" lvl="1" algn="just">
              <a:lnSpc>
                <a:spcPts val="2280"/>
              </a:lnSpc>
              <a:spcBef>
                <a:spcPts val="105"/>
              </a:spcBef>
            </a:pP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Describe the product/process/service you are developing and its value proposition in a very </a:t>
            </a:r>
            <a:r>
              <a:rPr lang="en-US" sz="140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brief</a:t>
            </a:r>
            <a:r>
              <a:rPr lang="en-US" sz="1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manner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(&lt;50 words).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endParaRPr lang="en-IN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Elevator pitch</a:t>
            </a:r>
          </a:p>
        </p:txBody>
      </p:sp>
    </p:spTree>
    <p:extLst>
      <p:ext uri="{BB962C8B-B14F-4D97-AF65-F5344CB8AC3E}">
        <p14:creationId xmlns:p14="http://schemas.microsoft.com/office/powerpoint/2010/main" val="13055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algn="just">
              <a:lnSpc>
                <a:spcPct val="100000"/>
              </a:lnSpc>
              <a:spcBef>
                <a:spcPts val="1265"/>
              </a:spcBef>
            </a:pPr>
            <a:r>
              <a:rPr lang="en-US" sz="1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egoe UI" pitchFamily="34" charset="0"/>
                <a:cs typeface="Segoe UI" pitchFamily="34" charset="0"/>
              </a:rPr>
              <a:t>1</a:t>
            </a:r>
            <a:r>
              <a:rPr lang="en-US" sz="1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egoe UI" pitchFamily="34" charset="0"/>
                <a:cs typeface="Segoe UI" pitchFamily="34" charset="0"/>
              </a:rPr>
              <a:t>slide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marR="5080" lvl="1" algn="just">
              <a:lnSpc>
                <a:spcPts val="2160"/>
              </a:lnSpc>
              <a:spcBef>
                <a:spcPts val="1440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top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problems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 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trying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solve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for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customers/new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opportunity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 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have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identified?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>
              <a:lnSpc>
                <a:spcPct val="100000"/>
              </a:lnSpc>
              <a:spcBef>
                <a:spcPts val="15"/>
              </a:spcBef>
            </a:pP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marR="250190" lvl="1" algn="just">
              <a:lnSpc>
                <a:spcPts val="2160"/>
              </a:lnSpc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existing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alternatives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address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problem? Identify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main competition and  their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limitations.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Problem/ Opportunity</a:t>
            </a:r>
          </a:p>
        </p:txBody>
      </p:sp>
    </p:spTree>
    <p:extLst>
      <p:ext uri="{BB962C8B-B14F-4D97-AF65-F5344CB8AC3E}">
        <p14:creationId xmlns:p14="http://schemas.microsoft.com/office/powerpoint/2010/main" val="92739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 algn="just">
              <a:lnSpc>
                <a:spcPts val="2280"/>
              </a:lnSpc>
              <a:spcBef>
                <a:spcPts val="105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is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solution?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List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down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top features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of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solution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that will address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</a:t>
            </a:r>
            <a:r>
              <a:rPr lang="en-US" sz="1400" spc="3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problems</a:t>
            </a:r>
            <a:r>
              <a:rPr lang="en-US" sz="1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have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listed.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Solution/ Technology</a:t>
            </a:r>
          </a:p>
        </p:txBody>
      </p:sp>
    </p:spTree>
    <p:extLst>
      <p:ext uri="{BB962C8B-B14F-4D97-AF65-F5344CB8AC3E}">
        <p14:creationId xmlns:p14="http://schemas.microsoft.com/office/powerpoint/2010/main" val="212736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>
              <a:spcBef>
                <a:spcPts val="1265"/>
              </a:spcBef>
            </a:pP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Is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it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Idea,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prototype,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product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or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revenue</a:t>
            </a:r>
            <a:r>
              <a:rPr lang="en-US" sz="1400" spc="-3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generating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marL="287020" lvl="1">
              <a:spcBef>
                <a:spcPts val="1170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Briefly mention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about the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current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status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of your startup/ technology/</a:t>
            </a:r>
            <a:r>
              <a:rPr lang="en-US" sz="1400" spc="3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product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endParaRPr lang="en-IN" sz="16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Current Status/ Stage</a:t>
            </a:r>
          </a:p>
        </p:txBody>
      </p:sp>
    </p:spTree>
    <p:extLst>
      <p:ext uri="{BB962C8B-B14F-4D97-AF65-F5344CB8AC3E}">
        <p14:creationId xmlns:p14="http://schemas.microsoft.com/office/powerpoint/2010/main" val="166653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 algn="just">
              <a:lnSpc>
                <a:spcPts val="2280"/>
              </a:lnSpc>
              <a:spcBef>
                <a:spcPts val="105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Share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any </a:t>
            </a:r>
            <a:r>
              <a:rPr lang="en-US" sz="1400" spc="-5" dirty="0" err="1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pics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, videos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or </a:t>
            </a:r>
            <a:r>
              <a:rPr lang="en-US" sz="1400" spc="-4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YouTube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links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or actual demo of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product. Confidential,</a:t>
            </a:r>
            <a:r>
              <a:rPr lang="en-US" sz="1400" spc="3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finer details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not</a:t>
            </a:r>
            <a:r>
              <a:rPr lang="en-US" sz="1400" spc="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required.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sz="1600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Product demo</a:t>
            </a:r>
          </a:p>
        </p:txBody>
      </p:sp>
    </p:spTree>
    <p:extLst>
      <p:ext uri="{BB962C8B-B14F-4D97-AF65-F5344CB8AC3E}">
        <p14:creationId xmlns:p14="http://schemas.microsoft.com/office/powerpoint/2010/main" val="294635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511"/>
            <a:ext cx="8229600" cy="628377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Unique 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the </a:t>
            </a:r>
            <a:r>
              <a:rPr lang="en-US" sz="1400" spc="-2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key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benefits your product/service will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provide to</a:t>
            </a:r>
            <a:r>
              <a:rPr lang="en-US" sz="1400" spc="7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customers?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endParaRPr lang="en-IN" sz="140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11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020" lvl="1" algn="just">
              <a:lnSpc>
                <a:spcPts val="2280"/>
              </a:lnSpc>
              <a:spcBef>
                <a:spcPts val="105"/>
              </a:spcBef>
            </a:pP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What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are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your </a:t>
            </a:r>
            <a:r>
              <a:rPr lang="en-US" sz="1400" spc="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“unfair”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advantages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that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cannot be easily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copied </a:t>
            </a:r>
            <a:r>
              <a:rPr lang="en-US" sz="140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or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bought? </a:t>
            </a:r>
            <a:r>
              <a:rPr lang="en-US" sz="1400" spc="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E.g. </a:t>
            </a:r>
            <a:r>
              <a:rPr lang="en-US" sz="1400" spc="-8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IP,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cost,</a:t>
            </a:r>
            <a:r>
              <a:rPr lang="en-US" sz="1400" spc="8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network</a:t>
            </a:r>
            <a:r>
              <a:rPr lang="en-US" sz="14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effects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, data, </a:t>
            </a:r>
            <a:r>
              <a:rPr lang="en-US" sz="1400" spc="-1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exclusive </a:t>
            </a:r>
            <a:r>
              <a:rPr lang="en-US" sz="1400" spc="-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contracts,</a:t>
            </a:r>
            <a:r>
              <a:rPr lang="en-US" sz="1400" spc="65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1400" spc="-10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etc..</a:t>
            </a:r>
            <a:endParaRPr lang="en-US" sz="1400" dirty="0">
              <a:latin typeface="Segoe UI" pitchFamily="34" charset="0"/>
              <a:cs typeface="Segoe UI" pitchFamily="34" charset="0"/>
            </a:endParaRPr>
          </a:p>
          <a:p>
            <a:pPr algn="just"/>
            <a:endParaRPr lang="en-IN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457200" y="714375"/>
            <a:ext cx="8229600" cy="62865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4026400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612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PowerPoint Presentation</vt:lpstr>
      <vt:lpstr>Pointers</vt:lpstr>
      <vt:lpstr>Elevator pitch</vt:lpstr>
      <vt:lpstr>Problem/ Opportunity</vt:lpstr>
      <vt:lpstr>Solution/ Technology</vt:lpstr>
      <vt:lpstr>Current Status/ Stage</vt:lpstr>
      <vt:lpstr>Product demo</vt:lpstr>
      <vt:lpstr>Unique Value proposition</vt:lpstr>
      <vt:lpstr>Competitive Advantage</vt:lpstr>
      <vt:lpstr>Customer Segments &amp; Market Size</vt:lpstr>
      <vt:lpstr>Channels</vt:lpstr>
      <vt:lpstr>Revenue streams</vt:lpstr>
      <vt:lpstr>Costs</vt:lpstr>
      <vt:lpstr>Key Metrics &amp; Validation</vt:lpstr>
      <vt:lpstr>18 month plan</vt:lpstr>
      <vt:lpstr>Why do you want Seed Fund?</vt:lpstr>
      <vt:lpstr>Why do you want Seed Fund?</vt:lpstr>
      <vt:lpstr>Team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2021-11-11T10:56:16Z</dcterms:created>
  <dcterms:modified xsi:type="dcterms:W3CDTF">2022-12-30T09:41:21Z</dcterms:modified>
</cp:coreProperties>
</file>